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71" r:id="rId4"/>
    <p:sldId id="257" r:id="rId5"/>
    <p:sldId id="262" r:id="rId6"/>
    <p:sldId id="269" r:id="rId7"/>
    <p:sldId id="270" r:id="rId8"/>
    <p:sldId id="273" r:id="rId9"/>
    <p:sldId id="267" r:id="rId10"/>
    <p:sldId id="268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3340"/>
    <a:srgbClr val="F9E9B5"/>
    <a:srgbClr val="F7E19B"/>
    <a:srgbClr val="F4D77C"/>
    <a:srgbClr val="F1CD59"/>
    <a:srgbClr val="EDC12D"/>
    <a:srgbClr val="FFFFFF"/>
    <a:srgbClr val="6E77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62" autoAdjust="0"/>
    <p:restoredTop sz="94660"/>
  </p:normalViewPr>
  <p:slideViewPr>
    <p:cSldViewPr snapToGrid="0">
      <p:cViewPr>
        <p:scale>
          <a:sx n="95" d="100"/>
          <a:sy n="95" d="100"/>
        </p:scale>
        <p:origin x="2504" y="1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83EBA-4078-40D0-843A-FB6F38DEA467}" type="datetimeFigureOut">
              <a:rPr lang="ko-KR" altLang="en-US" smtClean="0"/>
              <a:t>2022. 4. 6.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E2FB3-2511-4B85-A20B-DF0F6DDB6F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7187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83EBA-4078-40D0-843A-FB6F38DEA467}" type="datetimeFigureOut">
              <a:rPr lang="ko-KR" altLang="en-US" smtClean="0"/>
              <a:t>2022. 4. 6.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E2FB3-2511-4B85-A20B-DF0F6DDB6F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5786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83EBA-4078-40D0-843A-FB6F38DEA467}" type="datetimeFigureOut">
              <a:rPr lang="ko-KR" altLang="en-US" smtClean="0"/>
              <a:t>2022. 4. 6.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E2FB3-2511-4B85-A20B-DF0F6DDB6F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4575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83EBA-4078-40D0-843A-FB6F38DEA467}" type="datetimeFigureOut">
              <a:rPr lang="ko-KR" altLang="en-US" smtClean="0"/>
              <a:t>2022. 4. 6.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E2FB3-2511-4B85-A20B-DF0F6DDB6F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477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83EBA-4078-40D0-843A-FB6F38DEA467}" type="datetimeFigureOut">
              <a:rPr lang="ko-KR" altLang="en-US" smtClean="0"/>
              <a:t>2022. 4. 6.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E2FB3-2511-4B85-A20B-DF0F6DDB6F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375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83EBA-4078-40D0-843A-FB6F38DEA467}" type="datetimeFigureOut">
              <a:rPr lang="ko-KR" altLang="en-US" smtClean="0"/>
              <a:t>2022. 4. 6.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E2FB3-2511-4B85-A20B-DF0F6DDB6F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5288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83EBA-4078-40D0-843A-FB6F38DEA467}" type="datetimeFigureOut">
              <a:rPr lang="ko-KR" altLang="en-US" smtClean="0"/>
              <a:t>2022. 4. 6.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E2FB3-2511-4B85-A20B-DF0F6DDB6F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2147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83EBA-4078-40D0-843A-FB6F38DEA467}" type="datetimeFigureOut">
              <a:rPr lang="ko-KR" altLang="en-US" smtClean="0"/>
              <a:t>2022. 4. 6.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E2FB3-2511-4B85-A20B-DF0F6DDB6F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4488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83EBA-4078-40D0-843A-FB6F38DEA467}" type="datetimeFigureOut">
              <a:rPr lang="ko-KR" altLang="en-US" smtClean="0"/>
              <a:t>2022. 4. 6.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E2FB3-2511-4B85-A20B-DF0F6DDB6F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4594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83EBA-4078-40D0-843A-FB6F38DEA467}" type="datetimeFigureOut">
              <a:rPr lang="ko-KR" altLang="en-US" smtClean="0"/>
              <a:t>2022. 4. 6.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E2FB3-2511-4B85-A20B-DF0F6DDB6F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5090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83EBA-4078-40D0-843A-FB6F38DEA467}" type="datetimeFigureOut">
              <a:rPr lang="ko-KR" altLang="en-US" smtClean="0"/>
              <a:t>2022. 4. 6.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E2FB3-2511-4B85-A20B-DF0F6DDB6F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7638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B83EBA-4078-40D0-843A-FB6F38DEA467}" type="datetimeFigureOut">
              <a:rPr lang="ko-KR" altLang="en-US" smtClean="0"/>
              <a:t>2022. 4. 6.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E2FB3-2511-4B85-A20B-DF0F6DDB6FE7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그룹 6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8" name="그룹 7"/>
            <p:cNvGrpSpPr/>
            <p:nvPr/>
          </p:nvGrpSpPr>
          <p:grpSpPr>
            <a:xfrm>
              <a:off x="0" y="0"/>
              <a:ext cx="5172075" cy="6858000"/>
              <a:chOff x="0" y="0"/>
              <a:chExt cx="5172075" cy="6858000"/>
            </a:xfrm>
          </p:grpSpPr>
          <p:pic>
            <p:nvPicPr>
              <p:cNvPr id="19" name="그림 18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0" y="0"/>
                <a:ext cx="5172075" cy="2238375"/>
              </a:xfrm>
              <a:prstGeom prst="rect">
                <a:avLst/>
              </a:prstGeom>
            </p:spPr>
          </p:pic>
          <p:pic>
            <p:nvPicPr>
              <p:cNvPr id="20" name="그림 19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0" y="2238375"/>
                <a:ext cx="5172075" cy="2238375"/>
              </a:xfrm>
              <a:prstGeom prst="rect">
                <a:avLst/>
              </a:prstGeom>
            </p:spPr>
          </p:pic>
          <p:pic>
            <p:nvPicPr>
              <p:cNvPr id="21" name="그림 20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0" y="4619625"/>
                <a:ext cx="5172075" cy="2238375"/>
              </a:xfrm>
              <a:prstGeom prst="rect">
                <a:avLst/>
              </a:prstGeom>
            </p:spPr>
          </p:pic>
          <p:pic>
            <p:nvPicPr>
              <p:cNvPr id="22" name="그림 21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0" y="3568492"/>
                <a:ext cx="5172075" cy="2238375"/>
              </a:xfrm>
              <a:prstGeom prst="rect">
                <a:avLst/>
              </a:prstGeom>
            </p:spPr>
          </p:pic>
        </p:grpSp>
        <p:grpSp>
          <p:nvGrpSpPr>
            <p:cNvPr id="9" name="그룹 8"/>
            <p:cNvGrpSpPr/>
            <p:nvPr/>
          </p:nvGrpSpPr>
          <p:grpSpPr>
            <a:xfrm>
              <a:off x="2924175" y="0"/>
              <a:ext cx="5172075" cy="6858000"/>
              <a:chOff x="0" y="0"/>
              <a:chExt cx="5172075" cy="6858000"/>
            </a:xfrm>
          </p:grpSpPr>
          <p:pic>
            <p:nvPicPr>
              <p:cNvPr id="15" name="그림 14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0" y="0"/>
                <a:ext cx="5172075" cy="2238375"/>
              </a:xfrm>
              <a:prstGeom prst="rect">
                <a:avLst/>
              </a:prstGeom>
            </p:spPr>
          </p:pic>
          <p:pic>
            <p:nvPicPr>
              <p:cNvPr id="16" name="그림 15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0" y="2238375"/>
                <a:ext cx="5172075" cy="2238375"/>
              </a:xfrm>
              <a:prstGeom prst="rect">
                <a:avLst/>
              </a:prstGeom>
            </p:spPr>
          </p:pic>
          <p:pic>
            <p:nvPicPr>
              <p:cNvPr id="17" name="그림 16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0" y="4619625"/>
                <a:ext cx="5172075" cy="2238375"/>
              </a:xfrm>
              <a:prstGeom prst="rect">
                <a:avLst/>
              </a:prstGeom>
            </p:spPr>
          </p:pic>
          <p:pic>
            <p:nvPicPr>
              <p:cNvPr id="18" name="그림 17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0" y="3568492"/>
                <a:ext cx="5172075" cy="2238375"/>
              </a:xfrm>
              <a:prstGeom prst="rect">
                <a:avLst/>
              </a:prstGeom>
            </p:spPr>
          </p:pic>
        </p:grpSp>
        <p:grpSp>
          <p:nvGrpSpPr>
            <p:cNvPr id="10" name="그룹 9"/>
            <p:cNvGrpSpPr/>
            <p:nvPr/>
          </p:nvGrpSpPr>
          <p:grpSpPr>
            <a:xfrm>
              <a:off x="7019925" y="0"/>
              <a:ext cx="5172075" cy="6858000"/>
              <a:chOff x="0" y="0"/>
              <a:chExt cx="5172075" cy="6858000"/>
            </a:xfrm>
          </p:grpSpPr>
          <p:pic>
            <p:nvPicPr>
              <p:cNvPr id="11" name="그림 10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0" y="0"/>
                <a:ext cx="5172075" cy="2238375"/>
              </a:xfrm>
              <a:prstGeom prst="rect">
                <a:avLst/>
              </a:prstGeom>
            </p:spPr>
          </p:pic>
          <p:pic>
            <p:nvPicPr>
              <p:cNvPr id="12" name="그림 11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0" y="2238375"/>
                <a:ext cx="5172075" cy="2238375"/>
              </a:xfrm>
              <a:prstGeom prst="rect">
                <a:avLst/>
              </a:prstGeom>
            </p:spPr>
          </p:pic>
          <p:pic>
            <p:nvPicPr>
              <p:cNvPr id="13" name="그림 12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0" y="4619625"/>
                <a:ext cx="5172075" cy="2238375"/>
              </a:xfrm>
              <a:prstGeom prst="rect">
                <a:avLst/>
              </a:prstGeom>
            </p:spPr>
          </p:pic>
          <p:pic>
            <p:nvPicPr>
              <p:cNvPr id="14" name="그림 13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0" y="3568492"/>
                <a:ext cx="5172075" cy="223837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018311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6160" b="7316"/>
          <a:stretch/>
        </p:blipFill>
        <p:spPr>
          <a:xfrm>
            <a:off x="4645770" y="100494"/>
            <a:ext cx="2732395" cy="338300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544199" y="3429000"/>
            <a:ext cx="73222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>
                <a:solidFill>
                  <a:srgbClr val="EDC12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투빅스</a:t>
            </a:r>
            <a:r>
              <a:rPr lang="ko-KR" altLang="en-US" sz="5400" b="1" dirty="0">
                <a:solidFill>
                  <a:srgbClr val="EDC12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컨퍼런스 주제 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827088" y="4375042"/>
            <a:ext cx="45378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6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17</a:t>
            </a:r>
            <a:r>
              <a:rPr lang="ko-KR" altLang="en-US" sz="16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기 </a:t>
            </a:r>
            <a:r>
              <a:rPr lang="ko-KR" altLang="en-US" sz="1600" dirty="0" err="1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이예진</a:t>
            </a:r>
            <a:endParaRPr lang="ko-KR" altLang="en-US" sz="1600" dirty="0">
              <a:solidFill>
                <a:srgbClr val="6E777C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816685" y="6590959"/>
            <a:ext cx="25614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</a:t>
            </a:r>
            <a:r>
              <a:rPr lang="ko-KR" altLang="en-US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</a:t>
            </a:r>
            <a:r>
              <a:rPr lang="en-US" altLang="ko-KR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solidFill>
                <a:srgbClr val="6E777C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27129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6160" b="7316"/>
          <a:stretch/>
        </p:blipFill>
        <p:spPr>
          <a:xfrm>
            <a:off x="4729802" y="133025"/>
            <a:ext cx="2732395" cy="338300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3213219" y="3418318"/>
            <a:ext cx="57598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rgbClr val="EDC12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THANK YOU</a:t>
            </a:r>
            <a:endParaRPr lang="ko-KR" altLang="en-US" sz="5400" dirty="0">
              <a:solidFill>
                <a:srgbClr val="EDC12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828516" y="4155185"/>
            <a:ext cx="45378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6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SLUG’s FREE TEMPLATE </a:t>
            </a:r>
            <a:endParaRPr lang="ko-KR" altLang="en-US" sz="1600" dirty="0">
              <a:solidFill>
                <a:srgbClr val="6E777C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816685" y="6590959"/>
            <a:ext cx="25614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</a:t>
            </a:r>
            <a:r>
              <a:rPr lang="ko-KR" altLang="en-US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</a:t>
            </a:r>
            <a:r>
              <a:rPr lang="en-US" altLang="ko-KR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solidFill>
                <a:srgbClr val="6E777C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4391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900000">
            <a:off x="5816433" y="203362"/>
            <a:ext cx="561975" cy="6572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84320" y="966063"/>
            <a:ext cx="79933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spc="-150" dirty="0">
                <a:solidFill>
                  <a:schemeClr val="accent4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고려 사항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816685" y="6590959"/>
            <a:ext cx="25614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</a:t>
            </a:r>
            <a:r>
              <a:rPr lang="ko-KR" altLang="en-US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</a:t>
            </a:r>
            <a:r>
              <a:rPr lang="en-US" altLang="ko-KR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solidFill>
                <a:srgbClr val="6E777C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3718C4A-6113-2D46-92FE-5F20610A51FD}"/>
              </a:ext>
            </a:extLst>
          </p:cNvPr>
          <p:cNvSpPr/>
          <p:nvPr/>
        </p:nvSpPr>
        <p:spPr>
          <a:xfrm>
            <a:off x="286578" y="3038596"/>
            <a:ext cx="1161884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400" dirty="0">
                <a:solidFill>
                  <a:schemeClr val="accent4"/>
                </a:solidFill>
              </a:rPr>
              <a:t>실현 가능성 </a:t>
            </a:r>
            <a:r>
              <a:rPr lang="en-US" altLang="ko-KR" sz="2400" dirty="0">
                <a:solidFill>
                  <a:schemeClr val="accent4"/>
                </a:solidFill>
              </a:rPr>
              <a:t>(</a:t>
            </a:r>
            <a:r>
              <a:rPr lang="ko-KR" altLang="en-US" sz="2400" dirty="0">
                <a:solidFill>
                  <a:schemeClr val="accent4"/>
                </a:solidFill>
              </a:rPr>
              <a:t>바쁜 삶을 이겨내고 수행 가능한 프로젝트인가</a:t>
            </a:r>
            <a:r>
              <a:rPr lang="en-US" altLang="ko-KR" sz="2400" dirty="0">
                <a:solidFill>
                  <a:schemeClr val="accent4"/>
                </a:solidFill>
              </a:rPr>
              <a:t>.)</a:t>
            </a:r>
          </a:p>
          <a:p>
            <a:pPr marL="342900" indent="-342900">
              <a:buAutoNum type="arabicPeriod"/>
            </a:pPr>
            <a:r>
              <a:rPr lang="ko-KR" altLang="en-US" sz="2400" dirty="0">
                <a:solidFill>
                  <a:schemeClr val="accent4"/>
                </a:solidFill>
              </a:rPr>
              <a:t>성장성 </a:t>
            </a:r>
            <a:r>
              <a:rPr lang="en-US" altLang="ko-KR" sz="2400" dirty="0">
                <a:solidFill>
                  <a:schemeClr val="accent4"/>
                </a:solidFill>
              </a:rPr>
              <a:t>(</a:t>
            </a:r>
            <a:r>
              <a:rPr lang="ko-KR" altLang="en-US" sz="2400" dirty="0">
                <a:solidFill>
                  <a:schemeClr val="accent4"/>
                </a:solidFill>
              </a:rPr>
              <a:t>프로젝트를 통해 많이 성장할 수 있는가</a:t>
            </a:r>
            <a:r>
              <a:rPr lang="en-US" altLang="ko-KR" sz="2400" dirty="0">
                <a:solidFill>
                  <a:schemeClr val="accent4"/>
                </a:solidFill>
              </a:rPr>
              <a:t>.)</a:t>
            </a:r>
          </a:p>
          <a:p>
            <a:pPr marL="342900" indent="-342900">
              <a:buAutoNum type="arabicPeriod"/>
            </a:pPr>
            <a:r>
              <a:rPr lang="ko-KR" altLang="en-US" sz="2400" dirty="0">
                <a:solidFill>
                  <a:schemeClr val="accent4"/>
                </a:solidFill>
              </a:rPr>
              <a:t>문제 </a:t>
            </a:r>
            <a:r>
              <a:rPr lang="ko-KR" altLang="en-US" sz="2400" dirty="0" err="1">
                <a:solidFill>
                  <a:schemeClr val="accent4"/>
                </a:solidFill>
              </a:rPr>
              <a:t>해결력</a:t>
            </a:r>
            <a:r>
              <a:rPr lang="ko-KR" altLang="en-US" sz="2400" dirty="0">
                <a:solidFill>
                  <a:schemeClr val="accent4"/>
                </a:solidFill>
              </a:rPr>
              <a:t> </a:t>
            </a:r>
            <a:r>
              <a:rPr lang="en-US" altLang="ko-KR" sz="2400" dirty="0">
                <a:solidFill>
                  <a:schemeClr val="accent4"/>
                </a:solidFill>
              </a:rPr>
              <a:t>(</a:t>
            </a:r>
            <a:r>
              <a:rPr lang="ko-KR" altLang="en-US" sz="2400" dirty="0" err="1">
                <a:solidFill>
                  <a:schemeClr val="accent4"/>
                </a:solidFill>
              </a:rPr>
              <a:t>니즈가</a:t>
            </a:r>
            <a:r>
              <a:rPr lang="ko-KR" altLang="en-US" sz="2400" dirty="0">
                <a:solidFill>
                  <a:schemeClr val="accent4"/>
                </a:solidFill>
              </a:rPr>
              <a:t> 존재하고 이를 만족시킬 수 있는가</a:t>
            </a:r>
            <a:r>
              <a:rPr lang="en-US" altLang="ko-KR" sz="2400" dirty="0">
                <a:solidFill>
                  <a:schemeClr val="accent4"/>
                </a:solidFill>
              </a:rPr>
              <a:t>.</a:t>
            </a:r>
            <a:r>
              <a:rPr lang="ko-KR" altLang="en-US" sz="2400" dirty="0">
                <a:solidFill>
                  <a:schemeClr val="accent4"/>
                </a:solidFill>
              </a:rPr>
              <a:t> </a:t>
            </a:r>
            <a:r>
              <a:rPr lang="en-US" altLang="ko-KR" sz="2400" dirty="0">
                <a:solidFill>
                  <a:schemeClr val="accent4"/>
                </a:solidFill>
              </a:rPr>
              <a:t>-&gt;</a:t>
            </a:r>
            <a:r>
              <a:rPr lang="ko-KR" altLang="en-US" sz="2400" dirty="0">
                <a:solidFill>
                  <a:schemeClr val="accent4"/>
                </a:solidFill>
              </a:rPr>
              <a:t> 현업에 적용가능한가</a:t>
            </a:r>
            <a:r>
              <a:rPr lang="en-US" altLang="ko-KR" sz="2400" dirty="0">
                <a:solidFill>
                  <a:schemeClr val="accent4"/>
                </a:solidFill>
              </a:rPr>
              <a:t>)</a:t>
            </a:r>
            <a:endParaRPr lang="ko-Kore-GB" altLang="en-US" sz="24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8431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6160" b="7316"/>
          <a:stretch/>
        </p:blipFill>
        <p:spPr>
          <a:xfrm>
            <a:off x="5340870" y="206950"/>
            <a:ext cx="2037295" cy="252239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816685" y="6590959"/>
            <a:ext cx="25614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</a:t>
            </a:r>
            <a:r>
              <a:rPr lang="ko-KR" altLang="en-US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</a:t>
            </a:r>
            <a:r>
              <a:rPr lang="en-US" altLang="ko-KR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solidFill>
                <a:srgbClr val="6E777C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9E9EC9-93E2-0A48-BBF5-1BEE5B1CC4C0}"/>
              </a:ext>
            </a:extLst>
          </p:cNvPr>
          <p:cNvSpPr/>
          <p:nvPr/>
        </p:nvSpPr>
        <p:spPr>
          <a:xfrm>
            <a:off x="574113" y="978212"/>
            <a:ext cx="42425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ore-GB" altLang="en-US" dirty="0">
                <a:solidFill>
                  <a:schemeClr val="accent4"/>
                </a:solidFill>
              </a:rPr>
              <a:t>https://github.com/NVlabs/instant-ngp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F28A11-02CF-E748-ABD4-AA4F46511195}"/>
              </a:ext>
            </a:extLst>
          </p:cNvPr>
          <p:cNvSpPr txBox="1"/>
          <p:nvPr/>
        </p:nvSpPr>
        <p:spPr>
          <a:xfrm>
            <a:off x="3940602" y="3075057"/>
            <a:ext cx="431079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>
                <a:solidFill>
                  <a:schemeClr val="accent4"/>
                </a:solidFill>
              </a:rPr>
              <a:t>가상 </a:t>
            </a:r>
            <a:r>
              <a:rPr kumimoji="1" lang="en-US" altLang="ko-KR" sz="4000" dirty="0">
                <a:solidFill>
                  <a:schemeClr val="accent4"/>
                </a:solidFill>
              </a:rPr>
              <a:t>fitting</a:t>
            </a:r>
            <a:r>
              <a:rPr kumimoji="1" lang="ko-KR" altLang="en-US" sz="4000" dirty="0">
                <a:solidFill>
                  <a:schemeClr val="accent4"/>
                </a:solidFill>
              </a:rPr>
              <a:t> </a:t>
            </a:r>
            <a:r>
              <a:rPr kumimoji="1" lang="en-US" altLang="ko-KR" sz="4000" dirty="0">
                <a:solidFill>
                  <a:schemeClr val="accent4"/>
                </a:solidFill>
              </a:rPr>
              <a:t>Room</a:t>
            </a:r>
          </a:p>
          <a:p>
            <a:endParaRPr kumimoji="1" lang="en-US" altLang="ko-Kore-GB" sz="4000" dirty="0">
              <a:solidFill>
                <a:schemeClr val="accent4"/>
              </a:solidFill>
            </a:endParaRPr>
          </a:p>
          <a:p>
            <a:endParaRPr kumimoji="1" lang="ko-Kore-GB" altLang="en-US" sz="4000" dirty="0">
              <a:solidFill>
                <a:schemeClr val="accent4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98C9B78-9A70-2941-AB8C-D0865F6FCD19}"/>
              </a:ext>
            </a:extLst>
          </p:cNvPr>
          <p:cNvSpPr/>
          <p:nvPr/>
        </p:nvSpPr>
        <p:spPr>
          <a:xfrm>
            <a:off x="3858094" y="4272191"/>
            <a:ext cx="4272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solidFill>
                  <a:schemeClr val="accent4"/>
                </a:solidFill>
              </a:rPr>
              <a:t>자신의 몸 </a:t>
            </a:r>
            <a:r>
              <a:rPr lang="en-US" altLang="ko-KR" dirty="0">
                <a:solidFill>
                  <a:schemeClr val="accent4"/>
                </a:solidFill>
              </a:rPr>
              <a:t>3</a:t>
            </a:r>
            <a:r>
              <a:rPr lang="en" altLang="ko-Kore-GB" dirty="0">
                <a:solidFill>
                  <a:schemeClr val="accent4"/>
                </a:solidFill>
              </a:rPr>
              <a:t>D</a:t>
            </a:r>
            <a:r>
              <a:rPr lang="ko-KR" altLang="en-US" dirty="0">
                <a:solidFill>
                  <a:schemeClr val="accent4"/>
                </a:solidFill>
              </a:rPr>
              <a:t>로 </a:t>
            </a:r>
            <a:r>
              <a:rPr lang="en-US" altLang="ko-KR" dirty="0">
                <a:solidFill>
                  <a:schemeClr val="accent4"/>
                </a:solidFill>
              </a:rPr>
              <a:t>Modeling</a:t>
            </a:r>
            <a:r>
              <a:rPr lang="ko-KR" altLang="en-US" dirty="0">
                <a:solidFill>
                  <a:schemeClr val="accent4"/>
                </a:solidFill>
              </a:rPr>
              <a:t> 후 옷 입히기</a:t>
            </a:r>
            <a:endParaRPr lang="ko-KR" altLang="en-US" spc="-150" dirty="0">
              <a:solidFill>
                <a:schemeClr val="accent4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8816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900000">
            <a:off x="5816433" y="203362"/>
            <a:ext cx="561975" cy="6572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84320" y="966063"/>
            <a:ext cx="79933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spc="-150" dirty="0">
                <a:solidFill>
                  <a:schemeClr val="accent4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GAN</a:t>
            </a:r>
            <a:endParaRPr lang="ko-KR" altLang="en-US" sz="2800" spc="-150" dirty="0">
              <a:solidFill>
                <a:schemeClr val="accent4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816685" y="6590959"/>
            <a:ext cx="25614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</a:t>
            </a:r>
            <a:r>
              <a:rPr lang="ko-KR" altLang="en-US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</a:t>
            </a:r>
            <a:r>
              <a:rPr lang="en-US" altLang="ko-KR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solidFill>
                <a:srgbClr val="6E777C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B23511-DB25-094D-825B-6431E3025AFF}"/>
              </a:ext>
            </a:extLst>
          </p:cNvPr>
          <p:cNvSpPr/>
          <p:nvPr/>
        </p:nvSpPr>
        <p:spPr>
          <a:xfrm>
            <a:off x="357885" y="1955102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ko-Kore-GB" dirty="0">
                <a:solidFill>
                  <a:schemeClr val="accent4"/>
                </a:solidFill>
              </a:rPr>
              <a:t>https://</a:t>
            </a:r>
            <a:r>
              <a:rPr lang="en" altLang="ko-Kore-GB" dirty="0" err="1">
                <a:solidFill>
                  <a:schemeClr val="accent4"/>
                </a:solidFill>
              </a:rPr>
              <a:t>sites.google.com</a:t>
            </a:r>
            <a:r>
              <a:rPr lang="en" altLang="ko-Kore-GB" dirty="0">
                <a:solidFill>
                  <a:schemeClr val="accent4"/>
                </a:solidFill>
              </a:rPr>
              <a:t>/site/</a:t>
            </a:r>
            <a:r>
              <a:rPr lang="en" altLang="ko-Kore-GB" dirty="0" err="1">
                <a:solidFill>
                  <a:schemeClr val="accent4"/>
                </a:solidFill>
              </a:rPr>
              <a:t>jaegulchoo</a:t>
            </a:r>
            <a:r>
              <a:rPr lang="en" altLang="ko-Kore-GB" dirty="0">
                <a:solidFill>
                  <a:schemeClr val="accent4"/>
                </a:solidFill>
              </a:rPr>
              <a:t>/</a:t>
            </a:r>
            <a:endParaRPr lang="ko-Kore-GB" altLang="en-US" dirty="0">
              <a:solidFill>
                <a:schemeClr val="accent4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3718C4A-6113-2D46-92FE-5F20610A51FD}"/>
              </a:ext>
            </a:extLst>
          </p:cNvPr>
          <p:cNvSpPr/>
          <p:nvPr/>
        </p:nvSpPr>
        <p:spPr>
          <a:xfrm>
            <a:off x="357885" y="143577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ore-GB" altLang="en-US" dirty="0">
                <a:solidFill>
                  <a:schemeClr val="accent4"/>
                </a:solidFill>
              </a:rPr>
              <a:t>https://www.facebook.com/groups/TensorFlowKR/posts/1513936845614035/</a:t>
            </a:r>
          </a:p>
        </p:txBody>
      </p:sp>
      <p:pic>
        <p:nvPicPr>
          <p:cNvPr id="24" name="그림 23" descr="텍스트, 다른, 여러개이(가) 표시된 사진&#10;&#10;자동 생성된 설명">
            <a:extLst>
              <a:ext uri="{FF2B5EF4-FFF2-40B4-BE49-F238E27FC236}">
                <a16:creationId xmlns:a16="http://schemas.microsoft.com/office/drawing/2014/main" id="{0D44DB3A-8739-F842-9D66-593FB9289C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2522270"/>
            <a:ext cx="7038009" cy="3997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361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6160" b="7316"/>
          <a:stretch/>
        </p:blipFill>
        <p:spPr>
          <a:xfrm>
            <a:off x="5340870" y="206950"/>
            <a:ext cx="2037295" cy="25223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92896" y="5138531"/>
            <a:ext cx="74543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EDC12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https://</a:t>
            </a:r>
            <a:r>
              <a:rPr lang="en-US" altLang="ko-KR" sz="1200" dirty="0" err="1">
                <a:solidFill>
                  <a:srgbClr val="EDC12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storage.googleapis.com</a:t>
            </a:r>
            <a:r>
              <a:rPr lang="en-US" altLang="ko-KR" sz="1200" dirty="0">
                <a:solidFill>
                  <a:srgbClr val="EDC12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/</a:t>
            </a:r>
            <a:r>
              <a:rPr lang="en-US" altLang="ko-KR" sz="1200" dirty="0" err="1">
                <a:solidFill>
                  <a:srgbClr val="EDC12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static.fastcampus.co.kr</a:t>
            </a:r>
            <a:r>
              <a:rPr lang="en-US" altLang="ko-KR" sz="1200" dirty="0">
                <a:solidFill>
                  <a:srgbClr val="EDC12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/prod/uploads/202201/173018-24/[%ED%8C%A8%EC%8A%A4%ED%8A%B8%EC%BA%A0%ED%8D%BC%EC%8A%A4]-%EA%B5%90%EC%9C%A1%EA%B3%BC%EC%A0%95%EC%86%8C%EA%B0%9C%EC%84%9C-the-red---</a:t>
            </a:r>
            <a:r>
              <a:rPr lang="en-US" altLang="ko-KR" sz="1200" dirty="0" err="1">
                <a:solidFill>
                  <a:srgbClr val="EDC12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stargan</a:t>
            </a:r>
            <a:r>
              <a:rPr lang="en-US" altLang="ko-KR" sz="1200" dirty="0">
                <a:solidFill>
                  <a:srgbClr val="EDC12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-%EC%A0%80%EC%9E%90-%EC%A3%BC%EC%9E%AC%EA%B1%B8%EC%9D%98-%EC%9D%B4%EB%AF%B8%EC%A7%80-%EC%98%81%EC%83%81-%EC%83%9D%EC%84%B1-%EB%A7%88%EC%8A%A4%ED%84%B0-%ED%81%B4%EB%9E%98%EC%8A%A4.pdf</a:t>
            </a:r>
            <a:endParaRPr lang="ko-KR" altLang="en-US" sz="1200" dirty="0">
              <a:solidFill>
                <a:srgbClr val="EDC12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16685" y="6590959"/>
            <a:ext cx="25614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</a:t>
            </a:r>
            <a:r>
              <a:rPr lang="ko-KR" altLang="en-US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</a:t>
            </a:r>
            <a:r>
              <a:rPr lang="en-US" altLang="ko-KR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solidFill>
                <a:srgbClr val="6E777C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52D46B-DE43-0F4C-89BF-17E79874113C}"/>
              </a:ext>
            </a:extLst>
          </p:cNvPr>
          <p:cNvSpPr txBox="1"/>
          <p:nvPr/>
        </p:nvSpPr>
        <p:spPr>
          <a:xfrm>
            <a:off x="904461" y="4701766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GB" altLang="en-US" dirty="0">
                <a:solidFill>
                  <a:schemeClr val="accent4"/>
                </a:solidFill>
              </a:rPr>
              <a:t>커리큘럼</a:t>
            </a:r>
            <a:r>
              <a:rPr kumimoji="1" lang="ko-KR" altLang="en-US" dirty="0">
                <a:solidFill>
                  <a:schemeClr val="accent4"/>
                </a:solidFill>
              </a:rPr>
              <a:t> </a:t>
            </a:r>
            <a:r>
              <a:rPr kumimoji="1" lang="ko-Kore-GB" altLang="en-US" dirty="0">
                <a:solidFill>
                  <a:schemeClr val="accent4"/>
                </a:solidFill>
              </a:rPr>
              <a:t>참고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08DAFA-6C91-6043-BC68-786B54F1A43F}"/>
              </a:ext>
            </a:extLst>
          </p:cNvPr>
          <p:cNvSpPr txBox="1"/>
          <p:nvPr/>
        </p:nvSpPr>
        <p:spPr>
          <a:xfrm>
            <a:off x="904461" y="2986248"/>
            <a:ext cx="85523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>
                <a:solidFill>
                  <a:schemeClr val="accent4"/>
                </a:solidFill>
              </a:rPr>
              <a:t>패스트</a:t>
            </a:r>
            <a:r>
              <a:rPr kumimoji="1" lang="ko-KR" altLang="en-US" dirty="0">
                <a:solidFill>
                  <a:schemeClr val="accent4"/>
                </a:solidFill>
              </a:rPr>
              <a:t> 캠퍼스 강의는 실제로 따라할 수 있게 코드도 함께 구성되어 있다고 해서 </a:t>
            </a:r>
            <a:endParaRPr kumimoji="1" lang="en-US" altLang="ko-KR" dirty="0">
              <a:solidFill>
                <a:schemeClr val="accent4"/>
              </a:solidFill>
            </a:endParaRPr>
          </a:p>
          <a:p>
            <a:r>
              <a:rPr kumimoji="1" lang="ko-KR" altLang="en-US" dirty="0">
                <a:solidFill>
                  <a:schemeClr val="accent4"/>
                </a:solidFill>
              </a:rPr>
              <a:t>공동구매 해서 같이 공부해도 좋을 것 같습니다</a:t>
            </a:r>
            <a:r>
              <a:rPr kumimoji="1" lang="en-US" altLang="ko-KR" dirty="0">
                <a:solidFill>
                  <a:schemeClr val="accent4"/>
                </a:solidFill>
              </a:rPr>
              <a:t>!</a:t>
            </a:r>
          </a:p>
          <a:p>
            <a:endParaRPr kumimoji="1" lang="en-US" altLang="ko-Kore-GB" dirty="0">
              <a:solidFill>
                <a:schemeClr val="accent4"/>
              </a:solidFill>
            </a:endParaRPr>
          </a:p>
          <a:p>
            <a:r>
              <a:rPr kumimoji="1" lang="ko-Kore-GB" altLang="en-US" dirty="0">
                <a:solidFill>
                  <a:schemeClr val="accent4"/>
                </a:solidFill>
              </a:rPr>
              <a:t>커리큘럼</a:t>
            </a:r>
            <a:r>
              <a:rPr kumimoji="1" lang="ko-KR" altLang="en-US" dirty="0">
                <a:solidFill>
                  <a:schemeClr val="accent4"/>
                </a:solidFill>
              </a:rPr>
              <a:t>의 내용은 현재 생성 스터디 커리큘럼과 비슷합니다</a:t>
            </a:r>
            <a:r>
              <a:rPr kumimoji="1" lang="en-US" altLang="ko-KR" dirty="0">
                <a:solidFill>
                  <a:schemeClr val="accent4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74923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6160" b="7316"/>
          <a:stretch/>
        </p:blipFill>
        <p:spPr>
          <a:xfrm>
            <a:off x="5340870" y="206950"/>
            <a:ext cx="2037295" cy="252239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816685" y="6590959"/>
            <a:ext cx="25614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</a:t>
            </a:r>
            <a:r>
              <a:rPr lang="ko-KR" altLang="en-US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</a:t>
            </a:r>
            <a:r>
              <a:rPr lang="en-US" altLang="ko-KR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solidFill>
                <a:srgbClr val="6E777C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08DAFA-6C91-6043-BC68-786B54F1A43F}"/>
              </a:ext>
            </a:extLst>
          </p:cNvPr>
          <p:cNvSpPr txBox="1"/>
          <p:nvPr/>
        </p:nvSpPr>
        <p:spPr>
          <a:xfrm>
            <a:off x="480635" y="2255882"/>
            <a:ext cx="142058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GB" sz="4000" dirty="0" err="1">
                <a:solidFill>
                  <a:schemeClr val="accent4"/>
                </a:solidFill>
              </a:rPr>
              <a:t>NeRF</a:t>
            </a:r>
            <a:endParaRPr kumimoji="1" lang="ko-Kore-GB" altLang="en-US" sz="4000" dirty="0">
              <a:solidFill>
                <a:schemeClr val="accent4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9E9EC9-93E2-0A48-BBF5-1BEE5B1CC4C0}"/>
              </a:ext>
            </a:extLst>
          </p:cNvPr>
          <p:cNvSpPr/>
          <p:nvPr/>
        </p:nvSpPr>
        <p:spPr>
          <a:xfrm>
            <a:off x="574113" y="978212"/>
            <a:ext cx="42425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ore-GB" altLang="en-US" dirty="0">
                <a:solidFill>
                  <a:schemeClr val="accent4"/>
                </a:solidFill>
              </a:rPr>
              <a:t>https://github.com/NVlabs/instant-ngp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303824D-212C-3A40-B065-50DB75671E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3402" y="2334644"/>
            <a:ext cx="45593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CBC5794-E20F-794F-89C5-DABF43EE046C}"/>
              </a:ext>
            </a:extLst>
          </p:cNvPr>
          <p:cNvSpPr/>
          <p:nvPr/>
        </p:nvSpPr>
        <p:spPr>
          <a:xfrm>
            <a:off x="480635" y="3625679"/>
            <a:ext cx="472440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ko-Kore-GB" dirty="0">
                <a:solidFill>
                  <a:schemeClr val="accent4"/>
                </a:solidFill>
                <a:latin typeface="Arial" panose="020B0604020202020204" pitchFamily="34" charset="0"/>
              </a:rPr>
              <a:t>Nerf </a:t>
            </a:r>
            <a:r>
              <a:rPr lang="ko-KR" altLang="en-US" dirty="0">
                <a:solidFill>
                  <a:schemeClr val="accent4"/>
                </a:solidFill>
                <a:latin typeface="Arial" panose="020B0604020202020204" pitchFamily="34" charset="0"/>
              </a:rPr>
              <a:t>기술이란 물체를 여러 각도에서 동시에 촬영한 이미지 </a:t>
            </a:r>
            <a:r>
              <a:rPr lang="en" altLang="ko-Kore-GB" dirty="0">
                <a:solidFill>
                  <a:schemeClr val="accent4"/>
                </a:solidFill>
                <a:latin typeface="Arial" panose="020B0604020202020204" pitchFamily="34" charset="0"/>
              </a:rPr>
              <a:t>n</a:t>
            </a:r>
            <a:r>
              <a:rPr lang="ko-KR" altLang="en-US" dirty="0">
                <a:solidFill>
                  <a:schemeClr val="accent4"/>
                </a:solidFill>
                <a:latin typeface="Arial" panose="020B0604020202020204" pitchFamily="34" charset="0"/>
              </a:rPr>
              <a:t>장을 입력 데이터로 사용하여 이미지에 주어지지 않은 새로운 각도에서의 물체의 이미지를 만들어내는 기술</a:t>
            </a:r>
            <a:br>
              <a:rPr lang="ko-KR" altLang="en-US" dirty="0">
                <a:solidFill>
                  <a:schemeClr val="accent4"/>
                </a:solidFill>
              </a:rPr>
            </a:br>
            <a:endParaRPr lang="ko-Kore-GB" altLang="en-US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0022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6160" b="7316"/>
          <a:stretch/>
        </p:blipFill>
        <p:spPr>
          <a:xfrm>
            <a:off x="5340870" y="206950"/>
            <a:ext cx="2037295" cy="252239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816685" y="6590959"/>
            <a:ext cx="25614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</a:t>
            </a:r>
            <a:r>
              <a:rPr lang="ko-KR" altLang="en-US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</a:t>
            </a:r>
            <a:r>
              <a:rPr lang="en-US" altLang="ko-KR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solidFill>
                <a:srgbClr val="6E777C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08DAFA-6C91-6043-BC68-786B54F1A43F}"/>
              </a:ext>
            </a:extLst>
          </p:cNvPr>
          <p:cNvSpPr txBox="1"/>
          <p:nvPr/>
        </p:nvSpPr>
        <p:spPr>
          <a:xfrm>
            <a:off x="6509544" y="3436784"/>
            <a:ext cx="35671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GB" sz="4000" dirty="0" err="1">
                <a:solidFill>
                  <a:schemeClr val="accent4"/>
                </a:solidFill>
              </a:rPr>
              <a:t>NeRF</a:t>
            </a:r>
            <a:r>
              <a:rPr kumimoji="1" lang="en-US" altLang="ko-KR" sz="4000" dirty="0">
                <a:solidFill>
                  <a:schemeClr val="accent4"/>
                </a:solidFill>
              </a:rPr>
              <a:t> </a:t>
            </a:r>
            <a:r>
              <a:rPr kumimoji="1" lang="ko-KR" altLang="en-US" sz="4000" dirty="0">
                <a:solidFill>
                  <a:schemeClr val="accent4"/>
                </a:solidFill>
              </a:rPr>
              <a:t>    </a:t>
            </a:r>
            <a:r>
              <a:rPr kumimoji="1" lang="en-US" altLang="ko-Kore-GB" sz="1000" dirty="0">
                <a:solidFill>
                  <a:schemeClr val="accent4"/>
                </a:solidFill>
              </a:rPr>
              <a:t> </a:t>
            </a:r>
            <a:r>
              <a:rPr kumimoji="1" lang="ko-KR" altLang="en-US" sz="1000" dirty="0" err="1">
                <a:solidFill>
                  <a:schemeClr val="accent4"/>
                </a:solidFill>
              </a:rPr>
              <a:t>무신사</a:t>
            </a:r>
            <a:r>
              <a:rPr kumimoji="1" lang="en-US" altLang="ko-KR" sz="1000" dirty="0">
                <a:solidFill>
                  <a:schemeClr val="accent4"/>
                </a:solidFill>
              </a:rPr>
              <a:t>,</a:t>
            </a:r>
            <a:r>
              <a:rPr kumimoji="1" lang="ko-KR" altLang="en-US" sz="1000" dirty="0">
                <a:solidFill>
                  <a:schemeClr val="accent4"/>
                </a:solidFill>
              </a:rPr>
              <a:t> </a:t>
            </a:r>
            <a:r>
              <a:rPr kumimoji="1" lang="ko-KR" altLang="en-US" sz="1000" dirty="0" err="1">
                <a:solidFill>
                  <a:schemeClr val="accent4"/>
                </a:solidFill>
              </a:rPr>
              <a:t>에이블리</a:t>
            </a:r>
            <a:r>
              <a:rPr kumimoji="1" lang="en-US" altLang="ko-KR" sz="1000" dirty="0">
                <a:solidFill>
                  <a:schemeClr val="accent4"/>
                </a:solidFill>
              </a:rPr>
              <a:t>…?</a:t>
            </a:r>
            <a:endParaRPr kumimoji="1" lang="ko-Kore-GB" altLang="en-US" sz="1000" dirty="0">
              <a:solidFill>
                <a:schemeClr val="accent4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9E9EC9-93E2-0A48-BBF5-1BEE5B1CC4C0}"/>
              </a:ext>
            </a:extLst>
          </p:cNvPr>
          <p:cNvSpPr/>
          <p:nvPr/>
        </p:nvSpPr>
        <p:spPr>
          <a:xfrm>
            <a:off x="574113" y="978212"/>
            <a:ext cx="42425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ore-GB" altLang="en-US" dirty="0">
                <a:solidFill>
                  <a:schemeClr val="accent4"/>
                </a:solidFill>
              </a:rPr>
              <a:t>https://github.com/NVlabs/instant-ngp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F28A11-02CF-E748-ABD4-AA4F46511195}"/>
              </a:ext>
            </a:extLst>
          </p:cNvPr>
          <p:cNvSpPr txBox="1"/>
          <p:nvPr/>
        </p:nvSpPr>
        <p:spPr>
          <a:xfrm>
            <a:off x="4693021" y="3429000"/>
            <a:ext cx="18165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GB" sz="4000" dirty="0">
                <a:solidFill>
                  <a:schemeClr val="accent4"/>
                </a:solidFill>
              </a:rPr>
              <a:t>GAN +</a:t>
            </a:r>
            <a:endParaRPr kumimoji="1" lang="ko-Kore-GB" altLang="en-US" sz="40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794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900000">
            <a:off x="5816433" y="203362"/>
            <a:ext cx="561975" cy="6572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84320" y="966063"/>
            <a:ext cx="79933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spc="-150" dirty="0">
                <a:solidFill>
                  <a:schemeClr val="accent4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고려 사항 점검 </a:t>
            </a:r>
            <a:r>
              <a:rPr lang="en-US" altLang="ko-KR" sz="2800" spc="-150" dirty="0">
                <a:solidFill>
                  <a:schemeClr val="accent4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time</a:t>
            </a:r>
            <a:endParaRPr lang="ko-KR" altLang="en-US" sz="2800" spc="-150" dirty="0">
              <a:solidFill>
                <a:schemeClr val="accent4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816685" y="6590959"/>
            <a:ext cx="25614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</a:t>
            </a:r>
            <a:r>
              <a:rPr lang="ko-KR" altLang="en-US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</a:t>
            </a:r>
            <a:r>
              <a:rPr lang="en-US" altLang="ko-KR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solidFill>
                <a:srgbClr val="6E777C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3718C4A-6113-2D46-92FE-5F20610A51FD}"/>
              </a:ext>
            </a:extLst>
          </p:cNvPr>
          <p:cNvSpPr/>
          <p:nvPr/>
        </p:nvSpPr>
        <p:spPr>
          <a:xfrm>
            <a:off x="371572" y="1988652"/>
            <a:ext cx="1161884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400" dirty="0">
                <a:solidFill>
                  <a:schemeClr val="accent4"/>
                </a:solidFill>
              </a:rPr>
              <a:t>실현 가능성 </a:t>
            </a:r>
            <a:endParaRPr lang="en-US" altLang="ko-KR" sz="2400" dirty="0">
              <a:solidFill>
                <a:schemeClr val="accent4"/>
              </a:solidFill>
            </a:endParaRPr>
          </a:p>
          <a:p>
            <a:r>
              <a:rPr lang="en-US" altLang="ko-KR" sz="2400" dirty="0">
                <a:solidFill>
                  <a:schemeClr val="accent4"/>
                </a:solidFill>
              </a:rPr>
              <a:t>	=&gt;</a:t>
            </a:r>
            <a:r>
              <a:rPr lang="ko-KR" altLang="en-US" sz="2400" dirty="0">
                <a:solidFill>
                  <a:schemeClr val="accent4"/>
                </a:solidFill>
              </a:rPr>
              <a:t> 기존의 논문들 참고 </a:t>
            </a:r>
            <a:r>
              <a:rPr lang="en-US" altLang="ko-KR" sz="2400" dirty="0">
                <a:solidFill>
                  <a:schemeClr val="accent4"/>
                </a:solidFill>
              </a:rPr>
              <a:t>+</a:t>
            </a:r>
            <a:r>
              <a:rPr lang="ko-KR" altLang="en-US" sz="2400" dirty="0">
                <a:solidFill>
                  <a:schemeClr val="accent4"/>
                </a:solidFill>
              </a:rPr>
              <a:t> 코드 짜기 힘들면 강의 </a:t>
            </a:r>
            <a:r>
              <a:rPr lang="en-US" altLang="ko-KR" sz="2400" dirty="0">
                <a:solidFill>
                  <a:schemeClr val="accent4"/>
                </a:solidFill>
              </a:rPr>
              <a:t>+</a:t>
            </a:r>
            <a:r>
              <a:rPr lang="ko-KR" altLang="en-US" sz="2400" dirty="0">
                <a:solidFill>
                  <a:schemeClr val="accent4"/>
                </a:solidFill>
              </a:rPr>
              <a:t> 다른 다수의 논문 코드</a:t>
            </a:r>
            <a:endParaRPr lang="en-US" altLang="ko-KR" sz="2400" dirty="0">
              <a:solidFill>
                <a:schemeClr val="accent4"/>
              </a:solidFill>
            </a:endParaRPr>
          </a:p>
          <a:p>
            <a:endParaRPr lang="en-US" altLang="ko-KR" sz="2400" dirty="0">
              <a:solidFill>
                <a:schemeClr val="accent4"/>
              </a:solidFill>
            </a:endParaRPr>
          </a:p>
          <a:p>
            <a:r>
              <a:rPr lang="en-US" altLang="ko-KR" sz="2400" dirty="0">
                <a:solidFill>
                  <a:schemeClr val="accent4"/>
                </a:solidFill>
              </a:rPr>
              <a:t>2.</a:t>
            </a:r>
            <a:r>
              <a:rPr lang="ko-KR" altLang="en-US" sz="2400" dirty="0">
                <a:solidFill>
                  <a:schemeClr val="accent4"/>
                </a:solidFill>
              </a:rPr>
              <a:t> 성장성</a:t>
            </a:r>
            <a:endParaRPr lang="en-US" altLang="ko-KR" sz="2400" dirty="0">
              <a:solidFill>
                <a:schemeClr val="accent4"/>
              </a:solidFill>
            </a:endParaRPr>
          </a:p>
          <a:p>
            <a:pPr lvl="1"/>
            <a:r>
              <a:rPr lang="en-US" altLang="ko-KR" sz="2400" dirty="0">
                <a:solidFill>
                  <a:schemeClr val="accent4"/>
                </a:solidFill>
              </a:rPr>
              <a:t>	=&gt;</a:t>
            </a:r>
            <a:r>
              <a:rPr lang="ko-KR" altLang="en-US" sz="2400" dirty="0">
                <a:solidFill>
                  <a:schemeClr val="accent4"/>
                </a:solidFill>
              </a:rPr>
              <a:t> 학부 수준 이상의 생성을 공부하고</a:t>
            </a:r>
            <a:r>
              <a:rPr lang="en-US" altLang="ko-KR" sz="2400" dirty="0">
                <a:solidFill>
                  <a:schemeClr val="accent4"/>
                </a:solidFill>
              </a:rPr>
              <a:t>,</a:t>
            </a:r>
            <a:r>
              <a:rPr lang="ko-KR" altLang="en-US" sz="2400" dirty="0">
                <a:solidFill>
                  <a:schemeClr val="accent4"/>
                </a:solidFill>
              </a:rPr>
              <a:t> 실제로 구현 </a:t>
            </a:r>
            <a:r>
              <a:rPr lang="en-US" altLang="ko-KR" sz="2400" dirty="0">
                <a:solidFill>
                  <a:schemeClr val="accent4"/>
                </a:solidFill>
              </a:rPr>
              <a:t>=&gt;</a:t>
            </a:r>
            <a:r>
              <a:rPr lang="ko-KR" altLang="en-US" sz="2400" dirty="0">
                <a:solidFill>
                  <a:schemeClr val="accent4"/>
                </a:solidFill>
              </a:rPr>
              <a:t> 성장</a:t>
            </a:r>
            <a:r>
              <a:rPr lang="en-US" altLang="ko-KR" sz="2400" dirty="0">
                <a:solidFill>
                  <a:schemeClr val="accent4"/>
                </a:solidFill>
              </a:rPr>
              <a:t>!)</a:t>
            </a:r>
          </a:p>
          <a:p>
            <a:endParaRPr lang="en-US" altLang="ko-KR" sz="2400" dirty="0">
              <a:solidFill>
                <a:schemeClr val="accent4"/>
              </a:solidFill>
            </a:endParaRPr>
          </a:p>
          <a:p>
            <a:r>
              <a:rPr lang="en-US" altLang="ko-KR" sz="2400" dirty="0">
                <a:solidFill>
                  <a:schemeClr val="accent4"/>
                </a:solidFill>
              </a:rPr>
              <a:t>3.</a:t>
            </a:r>
            <a:r>
              <a:rPr lang="ko-KR" altLang="en-US" sz="2400" dirty="0">
                <a:solidFill>
                  <a:schemeClr val="accent4"/>
                </a:solidFill>
              </a:rPr>
              <a:t> 문제 </a:t>
            </a:r>
            <a:r>
              <a:rPr lang="ko-KR" altLang="en-US" sz="2400" dirty="0" err="1">
                <a:solidFill>
                  <a:schemeClr val="accent4"/>
                </a:solidFill>
              </a:rPr>
              <a:t>해결력</a:t>
            </a:r>
            <a:r>
              <a:rPr lang="ko-KR" altLang="en-US" sz="2400" dirty="0">
                <a:solidFill>
                  <a:schemeClr val="accent4"/>
                </a:solidFill>
              </a:rPr>
              <a:t> </a:t>
            </a:r>
            <a:endParaRPr lang="en-US" altLang="ko-KR" sz="2400" dirty="0">
              <a:solidFill>
                <a:schemeClr val="accent4"/>
              </a:solidFill>
            </a:endParaRPr>
          </a:p>
          <a:p>
            <a:pPr lvl="1"/>
            <a:r>
              <a:rPr lang="en-US" altLang="ko-KR" sz="2400" dirty="0">
                <a:solidFill>
                  <a:schemeClr val="accent4"/>
                </a:solidFill>
              </a:rPr>
              <a:t>	=&gt;</a:t>
            </a:r>
            <a:r>
              <a:rPr lang="ko-KR" altLang="en-US" sz="2400" dirty="0">
                <a:solidFill>
                  <a:schemeClr val="accent4"/>
                </a:solidFill>
              </a:rPr>
              <a:t> </a:t>
            </a:r>
            <a:r>
              <a:rPr lang="ko-KR" altLang="en-US" sz="2400" dirty="0" err="1">
                <a:solidFill>
                  <a:schemeClr val="accent4"/>
                </a:solidFill>
              </a:rPr>
              <a:t>매장가는</a:t>
            </a:r>
            <a:r>
              <a:rPr lang="ko-KR" altLang="en-US" sz="2400" dirty="0">
                <a:solidFill>
                  <a:schemeClr val="accent4"/>
                </a:solidFill>
              </a:rPr>
              <a:t> 이유가 실제 </a:t>
            </a:r>
            <a:r>
              <a:rPr lang="en-US" altLang="ko-KR" sz="2400" dirty="0">
                <a:solidFill>
                  <a:schemeClr val="accent4"/>
                </a:solidFill>
              </a:rPr>
              <a:t>fitting</a:t>
            </a:r>
            <a:r>
              <a:rPr lang="ko-KR" altLang="en-US" sz="2400" dirty="0">
                <a:solidFill>
                  <a:schemeClr val="accent4"/>
                </a:solidFill>
              </a:rPr>
              <a:t>위해서인데 </a:t>
            </a:r>
            <a:r>
              <a:rPr lang="en-US" altLang="ko-KR" sz="2400" dirty="0">
                <a:solidFill>
                  <a:schemeClr val="accent4"/>
                </a:solidFill>
              </a:rPr>
              <a:t>100%</a:t>
            </a:r>
            <a:r>
              <a:rPr lang="ko-KR" altLang="en-US" sz="2400" dirty="0">
                <a:solidFill>
                  <a:schemeClr val="accent4"/>
                </a:solidFill>
              </a:rPr>
              <a:t>만족은 못해도 보이는 것은 </a:t>
            </a:r>
            <a:r>
              <a:rPr lang="en-US" altLang="ko-KR" sz="2400" dirty="0">
                <a:solidFill>
                  <a:schemeClr val="accent4"/>
                </a:solidFill>
              </a:rPr>
              <a:t>	</a:t>
            </a:r>
            <a:r>
              <a:rPr lang="ko-KR" altLang="en-US" sz="2400" dirty="0">
                <a:solidFill>
                  <a:schemeClr val="accent4"/>
                </a:solidFill>
              </a:rPr>
              <a:t>구현 가능</a:t>
            </a:r>
            <a:r>
              <a:rPr lang="en-US" altLang="ko-KR" sz="2400" dirty="0">
                <a:solidFill>
                  <a:schemeClr val="accent4"/>
                </a:solidFill>
              </a:rPr>
              <a:t>!</a:t>
            </a:r>
            <a:r>
              <a:rPr lang="ko-KR" altLang="en-US" sz="2400" dirty="0">
                <a:solidFill>
                  <a:schemeClr val="accent4"/>
                </a:solidFill>
              </a:rPr>
              <a:t> </a:t>
            </a:r>
            <a:r>
              <a:rPr lang="ko-KR" altLang="en-US" sz="2400" dirty="0" err="1">
                <a:solidFill>
                  <a:schemeClr val="accent4"/>
                </a:solidFill>
              </a:rPr>
              <a:t>무신사나</a:t>
            </a:r>
            <a:r>
              <a:rPr lang="en-US" altLang="ko-KR" sz="2400" dirty="0">
                <a:solidFill>
                  <a:schemeClr val="accent4"/>
                </a:solidFill>
              </a:rPr>
              <a:t>,</a:t>
            </a:r>
            <a:r>
              <a:rPr lang="ko-KR" altLang="en-US" sz="2400" dirty="0">
                <a:solidFill>
                  <a:schemeClr val="accent4"/>
                </a:solidFill>
              </a:rPr>
              <a:t> </a:t>
            </a:r>
            <a:r>
              <a:rPr lang="ko-KR" altLang="en-US" sz="2400" dirty="0" err="1">
                <a:solidFill>
                  <a:schemeClr val="accent4"/>
                </a:solidFill>
              </a:rPr>
              <a:t>에이블리</a:t>
            </a:r>
            <a:r>
              <a:rPr lang="ko-KR" altLang="en-US" sz="2400" dirty="0">
                <a:solidFill>
                  <a:schemeClr val="accent4"/>
                </a:solidFill>
              </a:rPr>
              <a:t> 같은 </a:t>
            </a:r>
            <a:r>
              <a:rPr lang="ko-KR" altLang="en-US" sz="2400" dirty="0" err="1">
                <a:solidFill>
                  <a:schemeClr val="accent4"/>
                </a:solidFill>
              </a:rPr>
              <a:t>어플에서도</a:t>
            </a:r>
            <a:r>
              <a:rPr lang="ko-KR" altLang="en-US" sz="2400" dirty="0">
                <a:solidFill>
                  <a:schemeClr val="accent4"/>
                </a:solidFill>
              </a:rPr>
              <a:t> 수요 있을 듯 하다</a:t>
            </a:r>
            <a:r>
              <a:rPr lang="en-US" altLang="ko-KR" sz="2400" dirty="0">
                <a:solidFill>
                  <a:schemeClr val="accent4"/>
                </a:solidFill>
              </a:rPr>
              <a:t>.)</a:t>
            </a:r>
            <a:endParaRPr lang="ko-Kore-GB" altLang="en-US" sz="24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9736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6160" b="7316"/>
          <a:stretch/>
        </p:blipFill>
        <p:spPr>
          <a:xfrm>
            <a:off x="4729802" y="133025"/>
            <a:ext cx="2732395" cy="338300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3213219" y="3418318"/>
            <a:ext cx="5759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EDC12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QUESTION &amp; ANSWER</a:t>
            </a:r>
            <a:endParaRPr lang="ko-KR" altLang="en-US" sz="3600" dirty="0">
              <a:solidFill>
                <a:srgbClr val="EDC12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816685" y="6590959"/>
            <a:ext cx="25614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</a:t>
            </a:r>
            <a:r>
              <a:rPr lang="ko-KR" altLang="en-US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</a:t>
            </a:r>
            <a:r>
              <a:rPr lang="en-US" altLang="ko-KR" sz="1000" dirty="0">
                <a:solidFill>
                  <a:srgbClr val="6E777C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solidFill>
                <a:srgbClr val="6E777C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53125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1151</TotalTime>
  <Words>522</Words>
  <Application>Microsoft Macintosh PowerPoint</Application>
  <PresentationFormat>와이드스크린</PresentationFormat>
  <Paragraphs>46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KoPub돋움체 Bold</vt:lpstr>
      <vt:lpstr>KoPub돋움체 Light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크레벅스</dc:creator>
  <cp:lastModifiedBy>Microsoft Office User</cp:lastModifiedBy>
  <cp:revision>29</cp:revision>
  <dcterms:created xsi:type="dcterms:W3CDTF">2017-09-20T08:42:35Z</dcterms:created>
  <dcterms:modified xsi:type="dcterms:W3CDTF">2022-04-07T03:28:41Z</dcterms:modified>
</cp:coreProperties>
</file>

<file path=docProps/thumbnail.jpeg>
</file>